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2BC1-83B3-4053-9035-A5CBC274D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6DDC8-06C3-4F2E-A2F5-B942E4FE9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1887E-DECB-445F-8403-13A799A7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B4F69-BD37-40D7-8F08-BE1A1340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9BE16-6A32-4E8F-A7C4-02DDF399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A3F1-A47D-4083-9ECF-9AD1C987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610E6-E2AF-447D-AC10-27F6B52DC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4F1D-9FEE-4EE4-948D-BADB8AB3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1A30B-AECA-456D-9A86-03BCFB0D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7D130-FEF7-4504-BD87-CDF19DE3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FAC36-7E0C-4210-B34E-CFF7F91D4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485E7-C9F9-449D-9550-BD60652D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015E1-A4C0-4538-A821-4AF9D0D1A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D050F-2779-4FCF-8205-878A1D71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47555-F972-4691-9930-61C685F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0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22D6-DD67-4BE1-A2AD-4C77E857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53DDD-395D-447A-8FA6-22B365BA8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6FE8C-6B8B-4D81-997F-0DDC5E33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D93CB-76BC-40E9-97C6-359815D2F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FB189-D26D-4A24-AD7E-0594DD3D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1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2B1BD-ABB4-4601-8024-444B4D8DD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334AA-D480-40C5-9F4D-CBF33B8A4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474B9-2EC8-4F3B-A89F-B9F9BA28C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06869-9C4D-467C-B9ED-B366FE2F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E9247-2994-4428-85D8-86E3BC18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52C-E87C-42B3-A59D-4B4F9F88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D772-1FFD-4F92-8B6B-4776CFA1D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74BAE-0800-473B-A303-90E559B12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4108E-8E90-42FA-80C1-6F8948C3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8234B-28BC-4991-96BF-C00D39A9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01EC5-6AD6-4F9A-A7EE-189510EA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39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7B83-8E1A-4730-965C-40377C70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11D52-A8EE-489C-826C-65202BD3B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68E8A-7447-49FB-A742-5C4C30518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52B82-2B26-4BF7-8DE4-11EABE01F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4CB655-6ABC-449B-BBE8-90141E2A3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193868-6370-47BC-AFE8-457291D3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B8CFB-30AB-4357-A819-C652BCCB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13C76-FE28-415E-A29E-FBE8B970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85AE-90BA-42A5-BA2C-068D9130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690A5E-0121-40C1-B9A4-6F93F8D3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B800A-E1BA-4036-AD2F-E5BFC8B8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379BD-3EAF-4AB2-8877-8B9BF13C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75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0928D-1A51-440A-8BB1-931EC5E6C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B208C-EBBF-4247-A9F7-D263FBD8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247D-2BBF-4C51-8A8E-F7E82A5B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3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1B80-C71B-453C-994F-DCDC99D6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27D03-8D73-421F-80D1-B10BA532E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1DAC0-7666-4B56-8B80-F36088063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22CC8-52C5-4351-B95D-9A99B7A9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9CA15-FEC9-4873-B876-0EE5946E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044EF-5DD1-4E63-B552-C8EC8DF9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B660-3552-4DED-B0F7-3635D38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3E4E4-0C1A-42D7-B5D3-D16612722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3F23E-2E4C-44BA-87AC-001F4CC7E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42D77-1FCF-4E90-96DB-5F772720D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CD47B-9AE0-4AF6-995C-7A5DFD8B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88B8F-3C42-449A-A97D-B43399ED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1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E5F540-8DFE-435F-9C58-C9D131430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41A17-9C1E-49C8-B7D1-E819A0C91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E0DF-456B-4558-ABF1-435F0E83C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F0B5A-15A9-400A-9EA2-7B7A998D007D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0260F-0BB8-4E3F-B928-46365D225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D9C04-C554-4FC2-9528-3E6743F2F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DDD20-E894-4C83-B508-1A2BE7D4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A8DB-F817-412A-B84F-4DFFEE816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8312" y="1033670"/>
            <a:ext cx="8759687" cy="569843"/>
          </a:xfrm>
        </p:spPr>
        <p:txBody>
          <a:bodyPr>
            <a:normAutofit/>
          </a:bodyPr>
          <a:lstStyle/>
          <a:p>
            <a:r>
              <a:rPr lang="en-US" sz="2400" b="1" dirty="0"/>
              <a:t>Tools used for CI &amp; CD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D517D-083B-4867-AED0-A031C6E4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6" y="1773238"/>
            <a:ext cx="2838000" cy="120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E501B-49C2-43E0-8755-3C8B6D388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819" y="1773238"/>
            <a:ext cx="1981200" cy="2219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54CFE-D575-42C4-8556-DF53FC80C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343" y="1773238"/>
            <a:ext cx="3760328" cy="1334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32779-B643-4DCA-90E9-515E878FE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995" y="1793027"/>
            <a:ext cx="2296331" cy="120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A12272-9EE9-4DDD-95DE-9F08C9C73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26" y="3803699"/>
            <a:ext cx="3038475" cy="1276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4F35B-B73D-4B9A-BCB4-74DA617D9D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594" y="3992563"/>
            <a:ext cx="1771650" cy="1771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8341DC-E05F-4BC0-BCFB-3C45595C5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8155" y="3716338"/>
            <a:ext cx="2057400" cy="2047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4B5D05-6A50-4959-9320-C28AE0CE7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4530" y="5764213"/>
            <a:ext cx="3362325" cy="1057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84F85E-5915-42AB-9B91-AB94D0517C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7466" y="3803699"/>
            <a:ext cx="20288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STS – JSP Project template suite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631230-14ED-43CF-873F-A2B55959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1CF11-D62B-443A-BC1C-FE4ACE640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785938"/>
            <a:ext cx="118491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8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Manual Packing process - Maven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631230-14ED-43CF-873F-A2B55959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45BD6-A2CE-45C6-B93C-69B66B76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5631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3CE808-97D9-4B19-B73D-AFE7B1E7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86449"/>
            <a:ext cx="95631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37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Manual Packing process - Maven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D97C96F-C29F-4728-9300-3DA9E09AF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3619"/>
            <a:ext cx="9134475" cy="3448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D7960-34F8-4BD1-8EFB-553E1D6B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101306"/>
            <a:ext cx="9134475" cy="27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0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Manual Packing process - Maven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EFD709-6E75-4C09-BC5C-A3C16BAA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4025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F0D42-E5FA-401C-BAFA-E3946C42B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7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Common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E493E0-C5B3-4357-82F2-A22DE2C01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305908"/>
            <a:ext cx="9448800" cy="3259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A7CF7-A3DF-486F-B5B5-7442E681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57983"/>
            <a:ext cx="94583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61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Common configuration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71167C-A951-4E0A-A053-E0897B4C3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783" y="1126436"/>
            <a:ext cx="9551340" cy="3206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8905F8-76E8-40E4-A759-65DE9E00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62" y="3430080"/>
            <a:ext cx="10114048" cy="28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23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– Classic systyle for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96C35-BE48-40C1-8CA5-8719EE3C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56" y="1126436"/>
            <a:ext cx="973425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86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– Classic systyle for build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3DE05-3F6D-4A77-AE31-22BEAB063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7922"/>
            <a:ext cx="10515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1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– Classic systyle for build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18A53-DFB2-49A8-9DC6-21C113B2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7775"/>
            <a:ext cx="98107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8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– Classic systyle for build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E64DF-079C-4BA8-8D55-6949A10C4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26436"/>
            <a:ext cx="10373751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6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Real world Production application – We are going to do Build – Compile – Test – Packaging and deploy.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6DFC9A-F8BE-4F1A-9E22-708340D5A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032" y="1690688"/>
            <a:ext cx="96242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70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– Classic systyle for build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C3BC0-EC99-45CA-B484-2EF88664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855"/>
            <a:ext cx="12192000" cy="44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25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– Classic systyle for build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79F6-8A61-4C65-9D9A-E29D1A2A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371600"/>
            <a:ext cx="7953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– Pipeline systyle for build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AD95-06D7-472A-BEAC-6F690D52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252537"/>
            <a:ext cx="92773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34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– Pipeline systyle for build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6DABB-5185-4C36-8201-18EF3632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709737"/>
            <a:ext cx="91059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09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365126"/>
            <a:ext cx="10585174" cy="8765622"/>
          </a:xfrm>
        </p:spPr>
        <p:txBody>
          <a:bodyPr>
            <a:normAutofit/>
          </a:bodyPr>
          <a:lstStyle/>
          <a:p>
            <a:r>
              <a:rPr lang="en-US" sz="1300" b="1" dirty="0"/>
              <a:t>node {</a:t>
            </a:r>
            <a:br>
              <a:rPr lang="en-US" sz="1300" b="1" dirty="0"/>
            </a:br>
            <a:r>
              <a:rPr lang="en-US" sz="1300" b="1" dirty="0"/>
              <a:t>      notify('Started')</a:t>
            </a:r>
            <a:br>
              <a:rPr lang="en-US" sz="1300" b="1" dirty="0"/>
            </a:br>
            <a:r>
              <a:rPr lang="en-US" sz="1300" b="1" dirty="0"/>
              <a:t>      try { </a:t>
            </a:r>
            <a:br>
              <a:rPr lang="en-US" sz="1300" b="1" dirty="0"/>
            </a:br>
            <a:r>
              <a:rPr lang="en-US" sz="1300" b="1" dirty="0"/>
              <a:t>       stage 'checkout'</a:t>
            </a:r>
            <a:br>
              <a:rPr lang="en-US" sz="1300" b="1" dirty="0"/>
            </a:br>
            <a:r>
              <a:rPr lang="en-US" sz="1300" b="1" dirty="0"/>
              <a:t>       git 'https://github.com/</a:t>
            </a:r>
            <a:r>
              <a:rPr lang="en-US" sz="1300" b="1" dirty="0" err="1"/>
              <a:t>openmrs</a:t>
            </a:r>
            <a:r>
              <a:rPr lang="en-US" sz="1300" b="1" dirty="0"/>
              <a:t>/</a:t>
            </a:r>
            <a:r>
              <a:rPr lang="en-US" sz="1300" b="1" dirty="0" err="1"/>
              <a:t>openmrs-core.git</a:t>
            </a:r>
            <a:r>
              <a:rPr lang="en-US" sz="1300" b="1" dirty="0"/>
              <a:t>'</a:t>
            </a:r>
            <a:br>
              <a:rPr lang="en-US" sz="1300" b="1" dirty="0"/>
            </a:br>
            <a:r>
              <a:rPr lang="en-US" sz="1300" b="1" dirty="0"/>
              <a:t>       def </a:t>
            </a:r>
            <a:r>
              <a:rPr lang="en-US" sz="1300" b="1" dirty="0" err="1"/>
              <a:t>project_path</a:t>
            </a:r>
            <a:r>
              <a:rPr lang="en-US" sz="1300" b="1" dirty="0"/>
              <a:t> = "</a:t>
            </a:r>
            <a:r>
              <a:rPr lang="en-US" sz="1300" b="1" dirty="0" err="1"/>
              <a:t>webapp</a:t>
            </a:r>
            <a:r>
              <a:rPr lang="en-US" sz="1300" b="1" dirty="0"/>
              <a:t>"</a:t>
            </a:r>
            <a:br>
              <a:rPr lang="en-US" sz="1300" b="1" dirty="0"/>
            </a:br>
            <a:r>
              <a:rPr lang="en-US" sz="1300" b="1" dirty="0"/>
              <a:t>        </a:t>
            </a:r>
            <a:r>
              <a:rPr lang="en-US" sz="1300" b="1" dirty="0" err="1"/>
              <a:t>dir</a:t>
            </a:r>
            <a:r>
              <a:rPr lang="en-US" sz="1300" b="1" dirty="0"/>
              <a:t>(</a:t>
            </a:r>
            <a:r>
              <a:rPr lang="en-US" sz="1300" b="1" dirty="0" err="1"/>
              <a:t>project_path</a:t>
            </a:r>
            <a:r>
              <a:rPr lang="en-US" sz="1300" b="1" dirty="0"/>
              <a:t>) {</a:t>
            </a:r>
            <a:br>
              <a:rPr lang="en-US" sz="1300" b="1" dirty="0"/>
            </a:br>
            <a:r>
              <a:rPr lang="en-US" sz="1300" b="1" dirty="0"/>
              <a:t>           stage 'Clean Compile Test &amp; Packing' </a:t>
            </a:r>
            <a:br>
              <a:rPr lang="en-US" sz="1300" b="1" dirty="0"/>
            </a:br>
            <a:r>
              <a:rPr lang="en-US" sz="1300" b="1" dirty="0"/>
              <a:t>        </a:t>
            </a:r>
            <a:r>
              <a:rPr lang="en-US" sz="1300" b="1" dirty="0" err="1"/>
              <a:t>sh</a:t>
            </a:r>
            <a:r>
              <a:rPr lang="en-US" sz="1300" b="1" dirty="0"/>
              <a:t> '</a:t>
            </a:r>
            <a:r>
              <a:rPr lang="en-US" sz="1300" b="1" dirty="0" err="1"/>
              <a:t>mvn</a:t>
            </a:r>
            <a:r>
              <a:rPr lang="en-US" sz="1300" b="1" dirty="0"/>
              <a:t> clean package'</a:t>
            </a:r>
            <a:br>
              <a:rPr lang="en-US" sz="1300" b="1" dirty="0"/>
            </a:br>
            <a:r>
              <a:rPr lang="en-US" sz="1300" b="1" dirty="0"/>
              <a:t>        stage 'archival'</a:t>
            </a:r>
            <a:br>
              <a:rPr lang="en-US" sz="1300" b="1" dirty="0"/>
            </a:br>
            <a:r>
              <a:rPr lang="en-US" sz="1300" b="1" dirty="0"/>
              <a:t>            step([$class: '</a:t>
            </a:r>
            <a:r>
              <a:rPr lang="en-US" sz="1300" b="1" dirty="0" err="1"/>
              <a:t>ArtifactArchiver</a:t>
            </a:r>
            <a:r>
              <a:rPr lang="en-US" sz="1300" b="1" dirty="0"/>
              <a:t>', </a:t>
            </a:r>
            <a:br>
              <a:rPr lang="en-US" sz="1300" b="1" dirty="0"/>
            </a:br>
            <a:r>
              <a:rPr lang="en-US" sz="1300" b="1" dirty="0"/>
              <a:t>                  artifacts: "target/*.war", </a:t>
            </a:r>
            <a:br>
              <a:rPr lang="en-US" sz="1300" b="1" dirty="0"/>
            </a:br>
            <a:r>
              <a:rPr lang="en-US" sz="1300" b="1" dirty="0"/>
              <a:t>                   excludes: null])        </a:t>
            </a:r>
            <a:br>
              <a:rPr lang="en-US" sz="1300" b="1" dirty="0"/>
            </a:br>
            <a:r>
              <a:rPr lang="en-US" sz="1300" b="1" dirty="0"/>
              <a:t>        }</a:t>
            </a:r>
            <a:br>
              <a:rPr lang="en-US" sz="1300" b="1" dirty="0"/>
            </a:br>
            <a:r>
              <a:rPr lang="en-US" sz="1300" b="1" dirty="0"/>
              <a:t>        notify('</a:t>
            </a:r>
            <a:r>
              <a:rPr lang="en-US" sz="1300" b="1" dirty="0" err="1"/>
              <a:t>Sucess</a:t>
            </a:r>
            <a:r>
              <a:rPr lang="en-US" sz="1300" b="1" dirty="0"/>
              <a:t>')</a:t>
            </a:r>
            <a:br>
              <a:rPr lang="en-US" sz="1300" b="1" dirty="0"/>
            </a:br>
            <a:r>
              <a:rPr lang="en-US" sz="1300" b="1" dirty="0"/>
              <a:t>        stage '</a:t>
            </a:r>
            <a:r>
              <a:rPr lang="en-US" sz="1300" b="1" dirty="0" err="1"/>
              <a:t>deloyment</a:t>
            </a:r>
            <a:r>
              <a:rPr lang="en-US" sz="1300" b="1" dirty="0"/>
              <a:t>'</a:t>
            </a:r>
            <a:br>
              <a:rPr lang="en-US" sz="1300" b="1" dirty="0"/>
            </a:br>
            <a:r>
              <a:rPr lang="en-US" sz="1300" b="1" dirty="0"/>
              <a:t>        </a:t>
            </a:r>
            <a:r>
              <a:rPr lang="en-US" sz="1300" b="1" dirty="0" err="1"/>
              <a:t>sh</a:t>
            </a:r>
            <a:r>
              <a:rPr lang="en-US" sz="1300" b="1" dirty="0"/>
              <a:t> '</a:t>
            </a:r>
            <a:r>
              <a:rPr lang="en-US" sz="1300" b="1" dirty="0" err="1"/>
              <a:t>ssh</a:t>
            </a:r>
            <a:r>
              <a:rPr lang="en-US" sz="1300" b="1" dirty="0"/>
              <a:t> root@192.168.1.89 </a:t>
            </a:r>
            <a:r>
              <a:rPr lang="en-US" sz="1300" b="1" dirty="0" err="1"/>
              <a:t>rm</a:t>
            </a:r>
            <a:r>
              <a:rPr lang="en-US" sz="1300" b="1" dirty="0"/>
              <a:t> -f /opt/</a:t>
            </a:r>
            <a:r>
              <a:rPr lang="en-US" sz="1300" b="1" dirty="0" err="1"/>
              <a:t>openmrs</a:t>
            </a:r>
            <a:r>
              <a:rPr lang="en-US" sz="1300" b="1" dirty="0"/>
              <a:t>/</a:t>
            </a:r>
            <a:r>
              <a:rPr lang="en-US" sz="1300" b="1" dirty="0" err="1"/>
              <a:t>openmrs.war</a:t>
            </a:r>
            <a:r>
              <a:rPr lang="en-US" sz="1300" b="1" dirty="0"/>
              <a:t>'</a:t>
            </a:r>
            <a:br>
              <a:rPr lang="en-US" sz="1300" b="1" dirty="0"/>
            </a:br>
            <a:r>
              <a:rPr lang="en-US" sz="1300" b="1" dirty="0"/>
              <a:t>        </a:t>
            </a:r>
            <a:r>
              <a:rPr lang="en-US" sz="1300" b="1" dirty="0" err="1"/>
              <a:t>sh</a:t>
            </a:r>
            <a:r>
              <a:rPr lang="en-US" sz="1300" b="1" dirty="0"/>
              <a:t> '</a:t>
            </a:r>
            <a:r>
              <a:rPr lang="en-US" sz="1300" b="1" dirty="0" err="1"/>
              <a:t>scp</a:t>
            </a:r>
            <a:r>
              <a:rPr lang="en-US" sz="1300" b="1" dirty="0"/>
              <a:t> /root/.</a:t>
            </a:r>
            <a:r>
              <a:rPr lang="en-US" sz="1300" b="1" dirty="0" err="1"/>
              <a:t>jenkins</a:t>
            </a:r>
            <a:r>
              <a:rPr lang="en-US" sz="1300" b="1" dirty="0"/>
              <a:t>/workspace/</a:t>
            </a:r>
            <a:r>
              <a:rPr lang="en-US" sz="1300" b="1" dirty="0" err="1"/>
              <a:t>openmrs</a:t>
            </a:r>
            <a:r>
              <a:rPr lang="en-US" sz="1300" b="1" dirty="0"/>
              <a:t>-pipeline/</a:t>
            </a:r>
            <a:r>
              <a:rPr lang="en-US" sz="1300" b="1" dirty="0" err="1"/>
              <a:t>webapp</a:t>
            </a:r>
            <a:r>
              <a:rPr lang="en-US" sz="1300" b="1" dirty="0"/>
              <a:t>/target/</a:t>
            </a:r>
            <a:r>
              <a:rPr lang="en-US" sz="1300" b="1" dirty="0" err="1"/>
              <a:t>openmrs.war</a:t>
            </a:r>
            <a:r>
              <a:rPr lang="en-US" sz="1300" b="1" dirty="0"/>
              <a:t> root@192.168.1.89:/opt/</a:t>
            </a:r>
            <a:r>
              <a:rPr lang="en-US" sz="1300" b="1" dirty="0" err="1"/>
              <a:t>openmrs</a:t>
            </a:r>
            <a:r>
              <a:rPr lang="en-US" sz="1300" b="1" dirty="0"/>
              <a:t>/'</a:t>
            </a:r>
            <a:br>
              <a:rPr lang="en-US" sz="1300" b="1" dirty="0"/>
            </a:br>
            <a:br>
              <a:rPr lang="en-US" sz="1300" b="1" dirty="0"/>
            </a:br>
            <a:r>
              <a:rPr lang="en-US" sz="1300" b="1" dirty="0"/>
              <a:t>        }</a:t>
            </a:r>
            <a:br>
              <a:rPr lang="en-US" sz="1300" b="1" dirty="0"/>
            </a:br>
            <a:r>
              <a:rPr lang="en-US" sz="1300" b="1" dirty="0"/>
              <a:t>catch (err) {</a:t>
            </a:r>
            <a:br>
              <a:rPr lang="en-US" sz="1300" b="1" dirty="0"/>
            </a:br>
            <a:r>
              <a:rPr lang="en-US" sz="1300" b="1" dirty="0"/>
              <a:t>notify("Error ${err}")</a:t>
            </a:r>
            <a:br>
              <a:rPr lang="en-US" sz="1300" b="1" dirty="0"/>
            </a:br>
            <a:r>
              <a:rPr lang="en-US" sz="1300" b="1" dirty="0" err="1"/>
              <a:t>CurrentBuid.result</a:t>
            </a:r>
            <a:r>
              <a:rPr lang="en-US" sz="1300" b="1" dirty="0"/>
              <a:t> = 'FAILURE'</a:t>
            </a:r>
            <a:br>
              <a:rPr lang="en-US" sz="1300" b="1" dirty="0"/>
            </a:br>
            <a:r>
              <a:rPr lang="en-US" sz="1300" b="1" dirty="0"/>
              <a:t>}</a:t>
            </a:r>
            <a:br>
              <a:rPr lang="en-US" sz="1300" b="1" dirty="0"/>
            </a:br>
            <a:r>
              <a:rPr lang="en-US" sz="1300" b="1" dirty="0"/>
              <a:t>}</a:t>
            </a:r>
            <a:br>
              <a:rPr lang="en-US" sz="1300" b="1" dirty="0"/>
            </a:br>
            <a:br>
              <a:rPr lang="en-US" sz="1300" b="1" dirty="0"/>
            </a:br>
            <a:br>
              <a:rPr lang="en-US" sz="1300" b="1" dirty="0"/>
            </a:br>
            <a:br>
              <a:rPr lang="en-US" sz="1300" b="1" dirty="0"/>
            </a:br>
            <a:br>
              <a:rPr lang="en-US" sz="1300" b="1" dirty="0"/>
            </a:br>
            <a:r>
              <a:rPr lang="en-US" sz="1300" b="1" dirty="0"/>
              <a:t>def notify(status){</a:t>
            </a:r>
            <a:br>
              <a:rPr lang="en-US" sz="1300" b="1" dirty="0"/>
            </a:br>
            <a:r>
              <a:rPr lang="en-US" sz="1300" b="1" dirty="0"/>
              <a:t>    </a:t>
            </a:r>
            <a:r>
              <a:rPr lang="en-US" sz="1300" b="1" dirty="0" err="1"/>
              <a:t>emailext</a:t>
            </a:r>
            <a:r>
              <a:rPr lang="en-US" sz="1300" b="1" dirty="0"/>
              <a:t> (</a:t>
            </a:r>
            <a:br>
              <a:rPr lang="en-US" sz="1300" b="1" dirty="0"/>
            </a:br>
            <a:r>
              <a:rPr lang="en-US" sz="1300" b="1" dirty="0"/>
              <a:t>      to: "vipinkumargupta@gmail.com",</a:t>
            </a:r>
            <a:br>
              <a:rPr lang="en-US" sz="1300" b="1" dirty="0"/>
            </a:br>
            <a:r>
              <a:rPr lang="en-US" sz="1300" b="1" dirty="0"/>
              <a:t>      subject: "${status}: Job '${</a:t>
            </a:r>
            <a:r>
              <a:rPr lang="en-US" sz="1300" b="1" dirty="0" err="1"/>
              <a:t>env.JOB_NAME</a:t>
            </a:r>
            <a:r>
              <a:rPr lang="en-US" sz="1300" b="1" dirty="0"/>
              <a:t>} [${</a:t>
            </a:r>
            <a:r>
              <a:rPr lang="en-US" sz="1300" b="1" dirty="0" err="1"/>
              <a:t>env.BUILD_NUMBER</a:t>
            </a:r>
            <a:r>
              <a:rPr lang="en-US" sz="1300" b="1" dirty="0"/>
              <a:t>}]'",</a:t>
            </a:r>
            <a:br>
              <a:rPr lang="en-US" sz="1300" b="1" dirty="0"/>
            </a:br>
            <a:r>
              <a:rPr lang="en-US" sz="1300" b="1" dirty="0"/>
              <a:t>      body: """&lt;p&gt;${status}: Job '${</a:t>
            </a:r>
            <a:r>
              <a:rPr lang="en-US" sz="1300" b="1" dirty="0" err="1"/>
              <a:t>env.JOB_NAME</a:t>
            </a:r>
            <a:r>
              <a:rPr lang="en-US" sz="1300" b="1" dirty="0"/>
              <a:t>} [${</a:t>
            </a:r>
            <a:r>
              <a:rPr lang="en-US" sz="1300" b="1" dirty="0" err="1"/>
              <a:t>env.BUILD_NUMBER</a:t>
            </a:r>
            <a:r>
              <a:rPr lang="en-US" sz="1300" b="1" dirty="0"/>
              <a:t>}]':&lt;/p&gt;</a:t>
            </a:r>
            <a:br>
              <a:rPr lang="en-US" sz="1300" b="1" dirty="0"/>
            </a:br>
            <a:r>
              <a:rPr lang="en-US" sz="1300" b="1" dirty="0"/>
              <a:t>        &lt;p&gt;Check console output at &lt;a </a:t>
            </a:r>
            <a:r>
              <a:rPr lang="en-US" sz="1300" b="1" dirty="0" err="1"/>
              <a:t>href</a:t>
            </a:r>
            <a:r>
              <a:rPr lang="en-US" sz="1300" b="1" dirty="0"/>
              <a:t>='${</a:t>
            </a:r>
            <a:r>
              <a:rPr lang="en-US" sz="1300" b="1" dirty="0" err="1"/>
              <a:t>env.BUILD_URL</a:t>
            </a:r>
            <a:r>
              <a:rPr lang="en-US" sz="1300" b="1" dirty="0"/>
              <a:t>}'&gt;${</a:t>
            </a:r>
            <a:r>
              <a:rPr lang="en-US" sz="1300" b="1" dirty="0" err="1"/>
              <a:t>env.JOB_NAME</a:t>
            </a:r>
            <a:r>
              <a:rPr lang="en-US" sz="1300" b="1" dirty="0"/>
              <a:t>} [${</a:t>
            </a:r>
            <a:r>
              <a:rPr lang="en-US" sz="1300" b="1" dirty="0" err="1"/>
              <a:t>env.BUILD_NUMBER</a:t>
            </a:r>
            <a:r>
              <a:rPr lang="en-US" sz="1300" b="1" dirty="0"/>
              <a:t>}]&lt;/a&gt;&lt;/p&gt;""",</a:t>
            </a:r>
            <a:br>
              <a:rPr lang="en-US" sz="2000" b="1" dirty="0"/>
            </a:br>
            <a:r>
              <a:rPr lang="en-US" sz="2000" b="1" dirty="0"/>
              <a:t>    )</a:t>
            </a:r>
            <a:br>
              <a:rPr lang="en-US" sz="2000" b="1" dirty="0"/>
            </a:br>
            <a:r>
              <a:rPr lang="en-US" sz="2000" b="1" dirty="0"/>
              <a:t>}</a:t>
            </a:r>
            <a:br>
              <a:rPr lang="en-US" sz="2000" b="1" dirty="0"/>
            </a:br>
            <a:br>
              <a:rPr lang="en-US" sz="2000" b="1" dirty="0"/>
            </a:b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32518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– Pipeline systyle for build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60B46-C12A-4E80-8D33-60878432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128712"/>
            <a:ext cx="107346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– Pipeline systyle for build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4656E-E5D9-4509-87EA-89D8F0C7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704975"/>
            <a:ext cx="108394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3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>
            <a:normAutofit/>
          </a:bodyPr>
          <a:lstStyle/>
          <a:p>
            <a:r>
              <a:rPr lang="en-US" sz="2000" b="1" dirty="0"/>
              <a:t>Jenkins – Pipeline systyle for build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7AA58-2454-4A61-A9ED-8A8A1E39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466850"/>
            <a:ext cx="90963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2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2D0F-EE23-4C36-89E9-7F2942AE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75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8A54D-92B5-4539-83C6-B81CB5E16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97" y="168812"/>
            <a:ext cx="10952003" cy="2688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BEED06-486C-4A90-AF98-8132F8E89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97" y="2857729"/>
            <a:ext cx="10315575" cy="42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3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8E8B3-2EFF-49D9-92CF-8BC2F8701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35988"/>
            <a:ext cx="111537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09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Real world Production application – MySQL DB as backend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045E05-C2B2-47CF-BC55-435DA82AF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2F7E1-59A0-4DCE-BC4C-CA4D84FD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 err="1"/>
              <a:t>Jmeter</a:t>
            </a:r>
            <a:r>
              <a:rPr lang="en-US" sz="2000" b="1" dirty="0"/>
              <a:t> – Application Performance 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045E05-C2B2-47CF-BC55-435DA82AF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459DF-CD48-4460-B769-F8E3F3DD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768510" cy="47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4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 err="1"/>
              <a:t>Jmeter</a:t>
            </a:r>
            <a:r>
              <a:rPr lang="en-US" sz="2000" b="1" dirty="0"/>
              <a:t> – Application Performance 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045E05-C2B2-47CF-BC55-435DA82AF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71356-0FCA-4B72-A5E8-7C4636CC9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1" y="1690687"/>
            <a:ext cx="11115675" cy="49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 err="1"/>
              <a:t>Jmeter</a:t>
            </a:r>
            <a:r>
              <a:rPr lang="en-US" sz="2000" b="1" dirty="0"/>
              <a:t> – Application Performance test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3AF40CB-5ACE-4CF7-8212-CA7D9D805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8848"/>
            <a:ext cx="11098573" cy="330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7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656-299B-4F93-A535-E6E67033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 err="1"/>
              <a:t>BadBoy</a:t>
            </a:r>
            <a:r>
              <a:rPr lang="en-US" sz="2000" b="1" dirty="0"/>
              <a:t> – Click Stream generator for </a:t>
            </a:r>
            <a:r>
              <a:rPr lang="en-US" sz="2000" b="1" dirty="0" err="1"/>
              <a:t>Jmeter</a:t>
            </a:r>
            <a:endParaRPr lang="en-US" sz="2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631230-14ED-43CF-873F-A2B55959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24AFC-AF46-44AB-94D0-839F735D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377156"/>
            <a:ext cx="107823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55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156</Words>
  <Application>Microsoft Office PowerPoint</Application>
  <PresentationFormat>Widescreen</PresentationFormat>
  <Paragraphs>28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Tools used for CI &amp; CD </vt:lpstr>
      <vt:lpstr>Real world Production application – We are going to do Build – Compile – Test – Packaging and deploy.</vt:lpstr>
      <vt:lpstr>.</vt:lpstr>
      <vt:lpstr>.</vt:lpstr>
      <vt:lpstr>Real world Production application – MySQL DB as backend</vt:lpstr>
      <vt:lpstr>Jmeter – Application Performance test</vt:lpstr>
      <vt:lpstr>Jmeter – Application Performance test</vt:lpstr>
      <vt:lpstr>Jmeter – Application Performance test</vt:lpstr>
      <vt:lpstr>BadBoy – Click Stream generator for Jmeter</vt:lpstr>
      <vt:lpstr>STS – JSP Project template suite</vt:lpstr>
      <vt:lpstr>Manual Packing process - Maven</vt:lpstr>
      <vt:lpstr>Manual Packing process - Maven</vt:lpstr>
      <vt:lpstr>Manual Packing process - Maven</vt:lpstr>
      <vt:lpstr>Jenkins Common configuration</vt:lpstr>
      <vt:lpstr>Jenkins Common configuration</vt:lpstr>
      <vt:lpstr>Jenkins – Classic systyle for build</vt:lpstr>
      <vt:lpstr>Jenkins – Classic systyle for build</vt:lpstr>
      <vt:lpstr>Jenkins – Classic systyle for build</vt:lpstr>
      <vt:lpstr>Jenkins – Classic systyle for build</vt:lpstr>
      <vt:lpstr>Jenkins – Classic systyle for build</vt:lpstr>
      <vt:lpstr>Jenkins – Classic systyle for build</vt:lpstr>
      <vt:lpstr>Jenkins – Pipeline systyle for build</vt:lpstr>
      <vt:lpstr>Jenkins – Pipeline systyle for build</vt:lpstr>
      <vt:lpstr>node {       notify('Started')       try {         stage 'checkout'        git 'https://github.com/openmrs/openmrs-core.git'        def project_path = "webapp"         dir(project_path) {            stage 'Clean Compile Test &amp; Packing'          sh 'mvn clean package'         stage 'archival'             step([$class: 'ArtifactArchiver',                    artifacts: "target/*.war",                     excludes: null])                 }         notify('Sucess')         stage 'deloyment'         sh 'ssh root@192.168.1.89 rm -f /opt/openmrs/openmrs.war'         sh 'scp /root/.jenkins/workspace/openmrs-pipeline/webapp/target/openmrs.war root@192.168.1.89:/opt/openmrs/'          } catch (err) { notify("Error ${err}") CurrentBuid.result = 'FAILURE' } }     def notify(status){     emailext (       to: "vipinkumargupta@gmail.com",       subject: "${status}: Job '${env.JOB_NAME} [${env.BUILD_NUMBER}]'",       body: """&lt;p&gt;${status}: Job '${env.JOB_NAME} [${env.BUILD_NUMBER}]':&lt;/p&gt;         &lt;p&gt;Check console output at &lt;a href='${env.BUILD_URL}'&gt;${env.JOB_NAME} [${env.BUILD_NUMBER}]&lt;/a&gt;&lt;/p&gt;""",     ) }  </vt:lpstr>
      <vt:lpstr>Jenkins – Pipeline systyle for build</vt:lpstr>
      <vt:lpstr>Jenkins – Pipeline systyle for build</vt:lpstr>
      <vt:lpstr>Jenkins – Pipeline systyle for build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used for CI &amp; CD</dc:title>
  <dc:creator>Vipin Gupta</dc:creator>
  <cp:lastModifiedBy>Vipin Gupta</cp:lastModifiedBy>
  <cp:revision>6</cp:revision>
  <dcterms:created xsi:type="dcterms:W3CDTF">2017-12-22T09:08:36Z</dcterms:created>
  <dcterms:modified xsi:type="dcterms:W3CDTF">2017-12-22T10:00:34Z</dcterms:modified>
</cp:coreProperties>
</file>